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8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4819B-AE91-4122-8D2A-6B4642DE1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239D13-8CED-493E-A031-D6FD558D1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D7471-9569-4EE4-9D1D-573DC3183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18B05-F6AF-473A-B29E-11E8E32AA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D4E73-2BBD-493D-8B54-86935D3C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383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3A37-E564-4DB5-A00C-C4F629A65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0DB158-4AC3-49CC-8C76-79CAE209DC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7FE80-0654-4F09-8BE3-7FF49A926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1B34C-1428-4CCB-BB2E-B01493876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8D281-9587-415C-80EE-106C7DEAE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70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A19009-ADF2-485E-89BC-E4E01FC7C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40FC85-6136-4B34-ADF5-A4E9DF098F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081D1-7B46-4164-A62A-3A7996302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ACEAD-8169-4AEB-A547-7965547D1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A0600-1FFA-4672-AA28-7BD2BBC41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6F3E5-76E1-4420-9405-8BF835BB5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827A6-6A5F-49D6-A868-1C8EE4B24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0798D-9DD7-4128-8EC3-8B2980513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A94B6-2F8D-421E-BFA6-17511BA1B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3D30F-DA63-4F88-9568-6A9A09930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94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850BF-5049-4C70-877A-25C3E99B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9F215-DBD6-4BAD-9871-390276F85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1A52F-E3D1-4450-938C-5D984DEA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55E78-BB9D-404B-8B17-ED859B0F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3578D-5C6D-4BE2-A6ED-5CE6F4B01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33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C36D4-02E0-4211-81C9-EAA4DDBB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6E795-455A-4EB7-B814-551A858B9E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88CC0F-02A9-4ECE-8B1A-6D35BBFB3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02262-4F3D-4A33-91C2-972E33954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F144B1-B557-4F3F-B33D-C01F39349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A5BEF-ECCB-415B-AB50-8DBC53445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6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1AEC-42CC-4455-8031-1E41C432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4E36B-B9B1-475B-9FC0-6024361EF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DD4069-CE84-4E8E-B117-16315D114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CF4B85-64CD-4926-BE58-868F05DEDF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843684-626C-4D7A-94AE-62145EBDF6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715BF0-70F7-414E-87BE-77E092766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F08F81-6520-4CC6-B0BD-D3051583C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A25802-9BDD-4E33-85B9-1C9FEB3C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693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19A2E-5A20-4730-A131-78CCBBA0A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8A05F1-3DBB-405A-98D7-9DB306D4D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97C78E-5203-47A2-A209-F3A91CDA1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E0EBAA-F5C6-4A25-8EAD-8DB9B5F16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76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EF7024-1C0B-466F-A620-DC47B591B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2889F0-D308-4276-9D86-63E3A07CB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417CD9-2495-4C0A-A5F9-1AA89CBB3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74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19BAA-2779-4A67-8262-CD5BF8FEB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D53CE-763C-42FC-B87B-6BECF9AE9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CD81D-DB8B-4C16-BCA4-FB67473731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338CB-852B-4680-A41C-BC7B1E7AD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3F0CC-0E26-4237-A0D2-E71529047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60E369-9B54-49D4-8710-B078EEF94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785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9CFA8-7B1C-4346-A873-4363EFA04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CDDFC3-5793-437A-AB9E-2A821F22D0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3ACB30-B9A3-43F8-9C61-F4F39D46E5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CB2CB-59A1-422F-9FB1-E76518485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D7922-ECC5-4692-B12C-1FA09285F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973DC-AB08-4B52-A3C7-B6EC6C489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0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A7AAE-05C1-4227-B699-1545E0B2A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09938-DC9F-4027-8375-3C2AEABD9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804C3-CBFF-4FC7-ABB5-53D1E9671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C2233-A2E7-4893-BE99-2AE44825F4F1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E3221-23B4-4D02-A22E-E60FC0B0EC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2867D-90E4-4A94-A51F-13FC45E3E3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8B44B-C634-458C-A211-EE529CDDD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83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9802F-9D6D-4EE8-8EB9-14A87974EF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Subway Surfer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22699F-3DB6-4CED-9A7D-E2FBC7D2E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/>
              <a:t>By Reece Reklai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F581C64C-FDE2-4570-9977-2FBA21F266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06" r="-1" b="241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36287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sky, dark&#10;&#10;Description automatically generated">
            <a:extLst>
              <a:ext uri="{FF2B5EF4-FFF2-40B4-BE49-F238E27FC236}">
                <a16:creationId xmlns:a16="http://schemas.microsoft.com/office/drawing/2014/main" id="{BA9E5A2E-54A8-40B2-9F47-A2929E794B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24"/>
          <a:stretch/>
        </p:blipFill>
        <p:spPr>
          <a:xfrm>
            <a:off x="20" y="10"/>
            <a:ext cx="6095980" cy="3428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501A5A-75CF-4795-A76F-28864563D5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20" r="-2" b="33580"/>
          <a:stretch/>
        </p:blipFill>
        <p:spPr>
          <a:xfrm>
            <a:off x="6096000" y="10"/>
            <a:ext cx="6096000" cy="3428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BBE5EE-C5BD-4DA6-B049-3152A060C3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8" r="8109" b="1"/>
          <a:stretch/>
        </p:blipFill>
        <p:spPr>
          <a:xfrm>
            <a:off x="20" y="3429000"/>
            <a:ext cx="6095980" cy="3429000"/>
          </a:xfrm>
          <a:prstGeom prst="rect">
            <a:avLst/>
          </a:prstGeom>
        </p:spPr>
      </p:pic>
      <p:pic>
        <p:nvPicPr>
          <p:cNvPr id="5" name="Content Placeholder 4" descr="A picture containing sky, outdoor, clouds, cloudy&#10;&#10;Description automatically generated">
            <a:extLst>
              <a:ext uri="{FF2B5EF4-FFF2-40B4-BE49-F238E27FC236}">
                <a16:creationId xmlns:a16="http://schemas.microsoft.com/office/drawing/2014/main" id="{613BBA4B-D9B1-4C50-AF1D-E8753A7CC9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4" r="12734" b="2"/>
          <a:stretch/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ame 43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6F9F1-1D78-4397-B715-873D51C4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858" y="2761554"/>
            <a:ext cx="3618284" cy="1345720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dirty="0">
                <a:solidFill>
                  <a:srgbClr val="080808"/>
                </a:solidFill>
              </a:rPr>
              <a:t>Shapes</a:t>
            </a:r>
            <a:endParaRPr lang="en-US" sz="2800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80875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D1DC2-C471-4BD5-8F12-FA872EF3B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175" y="4522156"/>
            <a:ext cx="5609222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Lights, Shadows, Sprite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5C3FE89-A0B6-4C0E-A1F2-7CA2025B3A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156092" cy="3442494"/>
          </a:xfrm>
          <a:custGeom>
            <a:avLst/>
            <a:gdLst>
              <a:gd name="connsiteX0" fmla="*/ 0 w 3156092"/>
              <a:gd name="connsiteY0" fmla="*/ 0 h 3442494"/>
              <a:gd name="connsiteX1" fmla="*/ 2765641 w 3156092"/>
              <a:gd name="connsiteY1" fmla="*/ 0 h 3442494"/>
              <a:gd name="connsiteX2" fmla="*/ 2781296 w 3156092"/>
              <a:gd name="connsiteY2" fmla="*/ 20935 h 3442494"/>
              <a:gd name="connsiteX3" fmla="*/ 3156092 w 3156092"/>
              <a:gd name="connsiteY3" fmla="*/ 1247934 h 3442494"/>
              <a:gd name="connsiteX4" fmla="*/ 961532 w 3156092"/>
              <a:gd name="connsiteY4" fmla="*/ 3442494 h 3442494"/>
              <a:gd name="connsiteX5" fmla="*/ 107310 w 3156092"/>
              <a:gd name="connsiteY5" fmla="*/ 3270035 h 3442494"/>
              <a:gd name="connsiteX6" fmla="*/ 0 w 3156092"/>
              <a:gd name="connsiteY6" fmla="*/ 3218341 h 344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6092" h="3442494">
                <a:moveTo>
                  <a:pt x="0" y="0"/>
                </a:moveTo>
                <a:lnTo>
                  <a:pt x="2765641" y="0"/>
                </a:lnTo>
                <a:lnTo>
                  <a:pt x="2781296" y="20935"/>
                </a:lnTo>
                <a:cubicBezTo>
                  <a:pt x="3017923" y="371189"/>
                  <a:pt x="3156092" y="793426"/>
                  <a:pt x="3156092" y="1247934"/>
                </a:cubicBezTo>
                <a:cubicBezTo>
                  <a:pt x="3156092" y="2459956"/>
                  <a:pt x="2173554" y="3442494"/>
                  <a:pt x="961532" y="3442494"/>
                </a:cubicBezTo>
                <a:cubicBezTo>
                  <a:pt x="658527" y="3442494"/>
                  <a:pt x="369864" y="3381086"/>
                  <a:pt x="107310" y="3270035"/>
                </a:cubicBezTo>
                <a:lnTo>
                  <a:pt x="0" y="321834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picture containing text, first-aid kit&#10;&#10;Description automatically generated">
            <a:extLst>
              <a:ext uri="{FF2B5EF4-FFF2-40B4-BE49-F238E27FC236}">
                <a16:creationId xmlns:a16="http://schemas.microsoft.com/office/drawing/2014/main" id="{5619BEDB-C308-4A6D-9647-4A0776E66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2" r="3391" b="-1"/>
          <a:stretch/>
        </p:blipFill>
        <p:spPr>
          <a:xfrm>
            <a:off x="5" y="-1"/>
            <a:ext cx="3005349" cy="3291750"/>
          </a:xfrm>
          <a:custGeom>
            <a:avLst/>
            <a:gdLst/>
            <a:ahLst/>
            <a:cxnLst/>
            <a:rect l="l" t="t" r="r" b="b"/>
            <a:pathLst>
              <a:path w="3005349" h="3291750">
                <a:moveTo>
                  <a:pt x="0" y="0"/>
                </a:moveTo>
                <a:lnTo>
                  <a:pt x="2577617" y="0"/>
                </a:lnTo>
                <a:lnTo>
                  <a:pt x="2656297" y="105217"/>
                </a:lnTo>
                <a:cubicBezTo>
                  <a:pt x="2876670" y="431412"/>
                  <a:pt x="3005349" y="824646"/>
                  <a:pt x="3005349" y="1247934"/>
                </a:cubicBezTo>
                <a:cubicBezTo>
                  <a:pt x="3005349" y="2376702"/>
                  <a:pt x="2090301" y="3291750"/>
                  <a:pt x="961533" y="3291750"/>
                </a:cubicBezTo>
                <a:cubicBezTo>
                  <a:pt x="679341" y="3291750"/>
                  <a:pt x="410507" y="3234560"/>
                  <a:pt x="165988" y="3131137"/>
                </a:cubicBezTo>
                <a:lnTo>
                  <a:pt x="0" y="3051176"/>
                </a:lnTo>
                <a:close/>
              </a:path>
            </a:pathLst>
          </a:cu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8A6D7C84-6176-4F2A-985C-7F1B8C39D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8141" y="459337"/>
            <a:ext cx="3163824" cy="3163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sky, outdoor, blur&#10;&#10;Description automatically generated">
            <a:extLst>
              <a:ext uri="{FF2B5EF4-FFF2-40B4-BE49-F238E27FC236}">
                <a16:creationId xmlns:a16="http://schemas.microsoft.com/office/drawing/2014/main" id="{35546CFD-1320-4A6B-B124-14267A090F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68" r="2" b="17033"/>
          <a:stretch/>
        </p:blipFill>
        <p:spPr>
          <a:xfrm>
            <a:off x="3832733" y="623929"/>
            <a:ext cx="2834640" cy="2834640"/>
          </a:xfrm>
          <a:custGeom>
            <a:avLst/>
            <a:gdLst/>
            <a:ahLst/>
            <a:cxnLst/>
            <a:rect l="l" t="t" r="r" b="b"/>
            <a:pathLst>
              <a:path w="2990088" h="2990088">
                <a:moveTo>
                  <a:pt x="1495044" y="0"/>
                </a:moveTo>
                <a:cubicBezTo>
                  <a:pt x="2320734" y="0"/>
                  <a:pt x="2990088" y="669354"/>
                  <a:pt x="2990088" y="1495044"/>
                </a:cubicBezTo>
                <a:cubicBezTo>
                  <a:pt x="2990088" y="2320734"/>
                  <a:pt x="2320734" y="2990088"/>
                  <a:pt x="1495044" y="2990088"/>
                </a:cubicBezTo>
                <a:cubicBezTo>
                  <a:pt x="669354" y="2990088"/>
                  <a:pt x="0" y="2320734"/>
                  <a:pt x="0" y="1495044"/>
                </a:cubicBezTo>
                <a:cubicBezTo>
                  <a:pt x="0" y="669354"/>
                  <a:pt x="669354" y="0"/>
                  <a:pt x="1495044" y="0"/>
                </a:cubicBezTo>
                <a:close/>
              </a:path>
            </a:pathLst>
          </a:custGeom>
        </p:spPr>
      </p:pic>
      <p:sp>
        <p:nvSpPr>
          <p:cNvPr id="50" name="Freeform: Shape 26">
            <a:extLst>
              <a:ext uri="{FF2B5EF4-FFF2-40B4-BE49-F238E27FC236}">
                <a16:creationId xmlns:a16="http://schemas.microsoft.com/office/drawing/2014/main" id="{C8E319B0-C403-46B6-8DDF-C46B5EB13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6150" y="2364552"/>
            <a:ext cx="3835850" cy="4493449"/>
          </a:xfrm>
          <a:custGeom>
            <a:avLst/>
            <a:gdLst>
              <a:gd name="connsiteX0" fmla="*/ 2839212 w 3835850"/>
              <a:gd name="connsiteY0" fmla="*/ 0 h 4493449"/>
              <a:gd name="connsiteX1" fmla="*/ 3683507 w 3835850"/>
              <a:gd name="connsiteY1" fmla="*/ 127646 h 4493449"/>
              <a:gd name="connsiteX2" fmla="*/ 3835850 w 3835850"/>
              <a:gd name="connsiteY2" fmla="*/ 183404 h 4493449"/>
              <a:gd name="connsiteX3" fmla="*/ 3835850 w 3835850"/>
              <a:gd name="connsiteY3" fmla="*/ 4493449 h 4493449"/>
              <a:gd name="connsiteX4" fmla="*/ 534850 w 3835850"/>
              <a:gd name="connsiteY4" fmla="*/ 4493449 h 4493449"/>
              <a:gd name="connsiteX5" fmla="*/ 484893 w 3835850"/>
              <a:gd name="connsiteY5" fmla="*/ 4426642 h 4493449"/>
              <a:gd name="connsiteX6" fmla="*/ 0 w 3835850"/>
              <a:gd name="connsiteY6" fmla="*/ 2839212 h 4493449"/>
              <a:gd name="connsiteX7" fmla="*/ 2839212 w 3835850"/>
              <a:gd name="connsiteY7" fmla="*/ 0 h 4493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35850" h="4493449">
                <a:moveTo>
                  <a:pt x="2839212" y="0"/>
                </a:moveTo>
                <a:cubicBezTo>
                  <a:pt x="3133222" y="0"/>
                  <a:pt x="3416794" y="44689"/>
                  <a:pt x="3683507" y="127646"/>
                </a:cubicBezTo>
                <a:lnTo>
                  <a:pt x="3835850" y="183404"/>
                </a:lnTo>
                <a:lnTo>
                  <a:pt x="3835850" y="4493449"/>
                </a:lnTo>
                <a:lnTo>
                  <a:pt x="534850" y="4493449"/>
                </a:lnTo>
                <a:lnTo>
                  <a:pt x="484893" y="4426642"/>
                </a:lnTo>
                <a:cubicBezTo>
                  <a:pt x="178757" y="3973501"/>
                  <a:pt x="0" y="3427232"/>
                  <a:pt x="0" y="2839212"/>
                </a:cubicBezTo>
                <a:cubicBezTo>
                  <a:pt x="0" y="1271159"/>
                  <a:pt x="1271159" y="0"/>
                  <a:pt x="283921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1E27C89-94CF-4F2D-8750-9361FD1D9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07371" y="1"/>
            <a:ext cx="3986784" cy="2427765"/>
          </a:xfrm>
          <a:custGeom>
            <a:avLst/>
            <a:gdLst>
              <a:gd name="connsiteX0" fmla="*/ 48890 w 3986784"/>
              <a:gd name="connsiteY0" fmla="*/ 0 h 2427765"/>
              <a:gd name="connsiteX1" fmla="*/ 3937894 w 3986784"/>
              <a:gd name="connsiteY1" fmla="*/ 0 h 2427765"/>
              <a:gd name="connsiteX2" fmla="*/ 3946285 w 3986784"/>
              <a:gd name="connsiteY2" fmla="*/ 32635 h 2427765"/>
              <a:gd name="connsiteX3" fmla="*/ 3986784 w 3986784"/>
              <a:gd name="connsiteY3" fmla="*/ 434373 h 2427765"/>
              <a:gd name="connsiteX4" fmla="*/ 1993392 w 3986784"/>
              <a:gd name="connsiteY4" fmla="*/ 2427765 h 2427765"/>
              <a:gd name="connsiteX5" fmla="*/ 0 w 3986784"/>
              <a:gd name="connsiteY5" fmla="*/ 434373 h 2427765"/>
              <a:gd name="connsiteX6" fmla="*/ 40499 w 3986784"/>
              <a:gd name="connsiteY6" fmla="*/ 32635 h 2427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86784" h="2427765">
                <a:moveTo>
                  <a:pt x="48890" y="0"/>
                </a:moveTo>
                <a:lnTo>
                  <a:pt x="3937894" y="0"/>
                </a:lnTo>
                <a:lnTo>
                  <a:pt x="3946285" y="32635"/>
                </a:lnTo>
                <a:cubicBezTo>
                  <a:pt x="3972839" y="162400"/>
                  <a:pt x="3986784" y="296758"/>
                  <a:pt x="3986784" y="434373"/>
                </a:cubicBezTo>
                <a:cubicBezTo>
                  <a:pt x="3986784" y="1535293"/>
                  <a:pt x="3094312" y="2427765"/>
                  <a:pt x="1993392" y="2427765"/>
                </a:cubicBezTo>
                <a:cubicBezTo>
                  <a:pt x="892472" y="2427765"/>
                  <a:pt x="0" y="1535293"/>
                  <a:pt x="0" y="434373"/>
                </a:cubicBezTo>
                <a:cubicBezTo>
                  <a:pt x="0" y="296758"/>
                  <a:pt x="13945" y="162400"/>
                  <a:pt x="40499" y="32635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 descr="A picture containing floor, indoor, wood&#10;&#10;Description automatically generated">
            <a:extLst>
              <a:ext uri="{FF2B5EF4-FFF2-40B4-BE49-F238E27FC236}">
                <a16:creationId xmlns:a16="http://schemas.microsoft.com/office/drawing/2014/main" id="{7123EDD1-5465-4B7C-8E56-8B31556397F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5" r="17273" b="1"/>
          <a:stretch/>
        </p:blipFill>
        <p:spPr>
          <a:xfrm>
            <a:off x="7171962" y="2"/>
            <a:ext cx="3657600" cy="2263173"/>
          </a:xfrm>
          <a:custGeom>
            <a:avLst/>
            <a:gdLst/>
            <a:ahLst/>
            <a:cxnLst/>
            <a:rect l="l" t="t" r="r" b="b"/>
            <a:pathLst>
              <a:path w="3657600" h="2263173">
                <a:moveTo>
                  <a:pt x="54075" y="0"/>
                </a:moveTo>
                <a:lnTo>
                  <a:pt x="3603525" y="0"/>
                </a:lnTo>
                <a:lnTo>
                  <a:pt x="3620445" y="65806"/>
                </a:lnTo>
                <a:cubicBezTo>
                  <a:pt x="3644807" y="184856"/>
                  <a:pt x="3657600" y="308121"/>
                  <a:pt x="3657600" y="434373"/>
                </a:cubicBezTo>
                <a:cubicBezTo>
                  <a:pt x="3657600" y="1444391"/>
                  <a:pt x="2838818" y="2263173"/>
                  <a:pt x="1828800" y="2263173"/>
                </a:cubicBezTo>
                <a:cubicBezTo>
                  <a:pt x="818782" y="2263173"/>
                  <a:pt x="0" y="1444391"/>
                  <a:pt x="0" y="434373"/>
                </a:cubicBezTo>
                <a:cubicBezTo>
                  <a:pt x="0" y="308121"/>
                  <a:pt x="12794" y="184856"/>
                  <a:pt x="37155" y="65806"/>
                </a:cubicBezTo>
                <a:close/>
              </a:path>
            </a:pathLst>
          </a:custGeom>
        </p:spPr>
      </p:pic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61ABFE9C-1BF8-4922-90F4-D1CC8F7B679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31" r="-2" b="33605"/>
          <a:stretch/>
        </p:blipFill>
        <p:spPr>
          <a:xfrm>
            <a:off x="8520674" y="2529078"/>
            <a:ext cx="3671324" cy="4328922"/>
          </a:xfrm>
          <a:custGeom>
            <a:avLst/>
            <a:gdLst/>
            <a:ahLst/>
            <a:cxnLst/>
            <a:rect l="l" t="t" r="r" b="b"/>
            <a:pathLst>
              <a:path w="3671324" h="4328922">
                <a:moveTo>
                  <a:pt x="2674686" y="0"/>
                </a:moveTo>
                <a:cubicBezTo>
                  <a:pt x="2951659" y="0"/>
                  <a:pt x="3218799" y="42100"/>
                  <a:pt x="3470056" y="120249"/>
                </a:cubicBezTo>
                <a:lnTo>
                  <a:pt x="3671324" y="193914"/>
                </a:lnTo>
                <a:lnTo>
                  <a:pt x="3671324" y="4328922"/>
                </a:lnTo>
                <a:lnTo>
                  <a:pt x="575538" y="4328922"/>
                </a:lnTo>
                <a:lnTo>
                  <a:pt x="456795" y="4170129"/>
                </a:lnTo>
                <a:cubicBezTo>
                  <a:pt x="168398" y="3743246"/>
                  <a:pt x="0" y="3228632"/>
                  <a:pt x="0" y="2674686"/>
                </a:cubicBezTo>
                <a:cubicBezTo>
                  <a:pt x="0" y="1197498"/>
                  <a:pt x="1197498" y="0"/>
                  <a:pt x="26746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6013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22">
            <a:extLst>
              <a:ext uri="{FF2B5EF4-FFF2-40B4-BE49-F238E27FC236}">
                <a16:creationId xmlns:a16="http://schemas.microsoft.com/office/drawing/2014/main" id="{A061BA2E-A388-41C5-B73A-B0FEB6B10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outdoor&#10;&#10;Description automatically generated">
            <a:extLst>
              <a:ext uri="{FF2B5EF4-FFF2-40B4-BE49-F238E27FC236}">
                <a16:creationId xmlns:a16="http://schemas.microsoft.com/office/drawing/2014/main" id="{B2542E5F-ECA0-4C21-807C-EBD042E105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80" b="3"/>
          <a:stretch/>
        </p:blipFill>
        <p:spPr>
          <a:xfrm>
            <a:off x="-1" y="10"/>
            <a:ext cx="6096001" cy="6857990"/>
          </a:xfrm>
          <a:prstGeom prst="rect">
            <a:avLst/>
          </a:prstGeom>
        </p:spPr>
      </p:pic>
      <p:pic>
        <p:nvPicPr>
          <p:cNvPr id="7" name="Picture 6" descr="A picture containing spider&#10;&#10;Description automatically generated">
            <a:extLst>
              <a:ext uri="{FF2B5EF4-FFF2-40B4-BE49-F238E27FC236}">
                <a16:creationId xmlns:a16="http://schemas.microsoft.com/office/drawing/2014/main" id="{028DA3D6-E238-41F0-9733-CF00830030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0" r="16230" b="-1"/>
          <a:stretch/>
        </p:blipFill>
        <p:spPr>
          <a:xfrm>
            <a:off x="6094476" y="10"/>
            <a:ext cx="6094477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6E192A2-3ED3-4081-8A86-A22B51141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52902" y="-1181101"/>
            <a:ext cx="3886200" cy="12192001"/>
          </a:xfrm>
          <a:prstGeom prst="rect">
            <a:avLst/>
          </a:prstGeom>
          <a:gradFill>
            <a:gsLst>
              <a:gs pos="41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8C8199-4E8B-4C6A-9522-1D1368661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999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Particles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575039"/>
            <a:ext cx="97840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</p:spTree>
    <p:extLst>
      <p:ext uri="{BB962C8B-B14F-4D97-AF65-F5344CB8AC3E}">
        <p14:creationId xmlns:p14="http://schemas.microsoft.com/office/powerpoint/2010/main" val="3149524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9E248E0-55F8-4E45-A07F-B49E0EEA9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92014">
            <a:off x="3109564" y="70484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picture containing outdoor&#10;&#10;Description automatically generated">
            <a:extLst>
              <a:ext uri="{FF2B5EF4-FFF2-40B4-BE49-F238E27FC236}">
                <a16:creationId xmlns:a16="http://schemas.microsoft.com/office/drawing/2014/main" id="{8F1FE880-5D7F-492E-A51C-3D92B34E27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3" r="21620" b="-1"/>
          <a:stretch/>
        </p:blipFill>
        <p:spPr>
          <a:xfrm>
            <a:off x="4252394" y="2577601"/>
            <a:ext cx="7462838" cy="4280399"/>
          </a:xfrm>
          <a:custGeom>
            <a:avLst/>
            <a:gdLst/>
            <a:ahLst/>
            <a:cxnLst/>
            <a:rect l="l" t="t" r="r" b="b"/>
            <a:pathLst>
              <a:path w="7462838" h="4280399">
                <a:moveTo>
                  <a:pt x="3731419" y="0"/>
                </a:moveTo>
                <a:cubicBezTo>
                  <a:pt x="5792225" y="0"/>
                  <a:pt x="7462838" y="1670613"/>
                  <a:pt x="7462838" y="3731419"/>
                </a:cubicBezTo>
                <a:cubicBezTo>
                  <a:pt x="7462838" y="3828019"/>
                  <a:pt x="7459167" y="3923762"/>
                  <a:pt x="7451957" y="4018516"/>
                </a:cubicBezTo>
                <a:lnTo>
                  <a:pt x="7422046" y="4280399"/>
                </a:lnTo>
                <a:lnTo>
                  <a:pt x="40793" y="4280399"/>
                </a:lnTo>
                <a:lnTo>
                  <a:pt x="10881" y="4018516"/>
                </a:lnTo>
                <a:cubicBezTo>
                  <a:pt x="3671" y="3923762"/>
                  <a:pt x="0" y="3828019"/>
                  <a:pt x="0" y="3731419"/>
                </a:cubicBezTo>
                <a:cubicBezTo>
                  <a:pt x="0" y="1670613"/>
                  <a:pt x="1670614" y="0"/>
                  <a:pt x="3731419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AA66A8-8864-4B13-8417-0F8BC2BA8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742" y="754840"/>
            <a:ext cx="4001034" cy="27577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Sky Box and Height Map</a:t>
            </a:r>
          </a:p>
        </p:txBody>
      </p:sp>
      <p:pic>
        <p:nvPicPr>
          <p:cNvPr id="7" name="Picture 6" descr="A picture containing sky, outdoor, clouds, cloudy&#10;&#10;Description automatically generated">
            <a:extLst>
              <a:ext uri="{FF2B5EF4-FFF2-40B4-BE49-F238E27FC236}">
                <a16:creationId xmlns:a16="http://schemas.microsoft.com/office/drawing/2014/main" id="{8BD0D767-348E-4E19-8274-CB69A2F9FE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1" r="20992" b="-1"/>
          <a:stretch/>
        </p:blipFill>
        <p:spPr>
          <a:xfrm>
            <a:off x="8610600" y="10"/>
            <a:ext cx="3581400" cy="3769196"/>
          </a:xfrm>
          <a:custGeom>
            <a:avLst/>
            <a:gdLst/>
            <a:ahLst/>
            <a:cxnLst/>
            <a:rect l="l" t="t" r="r" b="b"/>
            <a:pathLst>
              <a:path w="3581400" h="3769206">
                <a:moveTo>
                  <a:pt x="366014" y="0"/>
                </a:moveTo>
                <a:lnTo>
                  <a:pt x="3581400" y="0"/>
                </a:lnTo>
                <a:lnTo>
                  <a:pt x="3581400" y="3507525"/>
                </a:lnTo>
                <a:lnTo>
                  <a:pt x="3442408" y="3574481"/>
                </a:lnTo>
                <a:cubicBezTo>
                  <a:pt x="3145957" y="3699869"/>
                  <a:pt x="2820025" y="3769206"/>
                  <a:pt x="2477898" y="3769206"/>
                </a:cubicBezTo>
                <a:cubicBezTo>
                  <a:pt x="1109392" y="3769206"/>
                  <a:pt x="0" y="2659814"/>
                  <a:pt x="0" y="1291308"/>
                </a:cubicBezTo>
                <a:cubicBezTo>
                  <a:pt x="0" y="863650"/>
                  <a:pt x="108339" y="461296"/>
                  <a:pt x="299069" y="11019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00484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D6C7D-B4F8-4842-892B-B08BB172B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320859"/>
            <a:ext cx="4524973" cy="2076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Audio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A76A8-EDDF-455F-9BE5-B873692DE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3" y="2348680"/>
            <a:ext cx="4524973" cy="9721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/>
              <a:t>Subway Surfer Theme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89E1A90C-5EFE-4CD4-9465-41494AD7EF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31" r="1" b="641"/>
          <a:stretch/>
        </p:blipFill>
        <p:spPr>
          <a:xfrm>
            <a:off x="6021086" y="544777"/>
            <a:ext cx="6170914" cy="6313225"/>
          </a:xfrm>
          <a:custGeom>
            <a:avLst/>
            <a:gdLst/>
            <a:ahLst/>
            <a:cxnLst/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374476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54B93-5CCB-41D7-B953-D6B2BBE1F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Depth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C2397-1A0F-4D28-A6FE-A0ED1ACB0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943" y="1690688"/>
            <a:ext cx="5257800" cy="19512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Camera Mechanic</a:t>
            </a:r>
          </a:p>
          <a:p>
            <a:pPr lvl="1"/>
            <a:r>
              <a:rPr lang="en-US" dirty="0"/>
              <a:t>W – forward, A – left, D – right</a:t>
            </a:r>
          </a:p>
          <a:p>
            <a:pPr lvl="1"/>
            <a:r>
              <a:rPr lang="en-US" dirty="0"/>
              <a:t>Spacebar Jump</a:t>
            </a:r>
          </a:p>
          <a:p>
            <a:pPr lvl="1"/>
            <a:r>
              <a:rPr lang="en-US" dirty="0"/>
              <a:t>Camera Locked onto target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B6B168-8821-4E44-9F49-E033CCB1D6D5}"/>
              </a:ext>
            </a:extLst>
          </p:cNvPr>
          <p:cNvSpPr txBox="1"/>
          <p:nvPr/>
        </p:nvSpPr>
        <p:spPr>
          <a:xfrm>
            <a:off x="2915478" y="463826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B2BF3C-C1CF-4496-90B2-6E7A9C17E815}"/>
              </a:ext>
            </a:extLst>
          </p:cNvPr>
          <p:cNvSpPr txBox="1"/>
          <p:nvPr/>
        </p:nvSpPr>
        <p:spPr>
          <a:xfrm>
            <a:off x="378943" y="3684154"/>
            <a:ext cx="594297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Blender Objects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Train, Tunnel, Ground</a:t>
            </a:r>
          </a:p>
          <a:p>
            <a:pPr lvl="2"/>
            <a:r>
              <a:rPr lang="en-US" sz="2800" dirty="0"/>
              <a:t>Railroad, Boxes, Walls, Lightbulbs</a:t>
            </a:r>
          </a:p>
          <a:p>
            <a:pPr lvl="2"/>
            <a:r>
              <a:rPr lang="en-US" sz="2800" dirty="0"/>
              <a:t>Tree, Portal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1D5D63-F935-451F-B24A-C010C2AED592}"/>
              </a:ext>
            </a:extLst>
          </p:cNvPr>
          <p:cNvSpPr txBox="1"/>
          <p:nvPr/>
        </p:nvSpPr>
        <p:spPr>
          <a:xfrm>
            <a:off x="7885044" y="1671757"/>
            <a:ext cx="36973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Light/Shadow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err="1"/>
              <a:t>HeightMap</a:t>
            </a:r>
            <a:r>
              <a:rPr lang="en-US" sz="2400" dirty="0"/>
              <a:t> Shadows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/>
              <a:t>Tunnel Shadows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/>
              <a:t>Tunnel Light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/>
              <a:t>Sun Light</a:t>
            </a:r>
          </a:p>
        </p:txBody>
      </p:sp>
    </p:spTree>
    <p:extLst>
      <p:ext uri="{BB962C8B-B14F-4D97-AF65-F5344CB8AC3E}">
        <p14:creationId xmlns:p14="http://schemas.microsoft.com/office/powerpoint/2010/main" val="3773683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F920C-1D62-4131-9B70-72C40CC66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6A279-C93A-4C02-BA67-3A0DEE923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was not able to find out why I cannot use GUI</a:t>
            </a:r>
          </a:p>
          <a:p>
            <a:r>
              <a:rPr lang="en-US" dirty="0"/>
              <a:t>I was supposed to use Gimp and Inkscape on my GUI</a:t>
            </a:r>
          </a:p>
          <a:p>
            <a:r>
              <a:rPr lang="en-US" dirty="0"/>
              <a:t>I did not </a:t>
            </a:r>
            <a:r>
              <a:rPr lang="en-US"/>
              <a:t>use physics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584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99</Words>
  <Application>Microsoft Office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Calibri</vt:lpstr>
      <vt:lpstr>Calibri Light</vt:lpstr>
      <vt:lpstr>Office Theme</vt:lpstr>
      <vt:lpstr>Subway Surfer</vt:lpstr>
      <vt:lpstr>Shapes</vt:lpstr>
      <vt:lpstr>Lights, Shadows, Sprite</vt:lpstr>
      <vt:lpstr>Particles</vt:lpstr>
      <vt:lpstr>Sky Box and Height Map</vt:lpstr>
      <vt:lpstr>Audio</vt:lpstr>
      <vt:lpstr>More Depth</vt:lpstr>
      <vt:lpstr>Problems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Subway Surfer</dc:title>
  <dc:creator>Reece Reklai</dc:creator>
  <cp:lastModifiedBy>Reece Reklai</cp:lastModifiedBy>
  <cp:revision>2</cp:revision>
  <dcterms:created xsi:type="dcterms:W3CDTF">2022-03-16T14:26:33Z</dcterms:created>
  <dcterms:modified xsi:type="dcterms:W3CDTF">2022-03-16T23:00:49Z</dcterms:modified>
</cp:coreProperties>
</file>

<file path=docProps/thumbnail.jpeg>
</file>